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857" r:id="rId2"/>
    <p:sldId id="1874" r:id="rId3"/>
    <p:sldId id="1875" r:id="rId4"/>
    <p:sldId id="1876" r:id="rId5"/>
    <p:sldId id="1877" r:id="rId6"/>
    <p:sldId id="187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3183" y="2537943"/>
            <a:ext cx="8509716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462. HALLELUJAH! HONG HONPA HI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Hallelujah! What A </a:t>
            </a:r>
            <a:r>
              <a:rPr lang="en-US" sz="1500" dirty="0" err="1"/>
              <a:t>Saviour</a:t>
            </a:r>
            <a:r>
              <a:rPr lang="en-US" sz="1500" dirty="0"/>
              <a:t>!</a:t>
            </a:r>
          </a:p>
          <a:p>
            <a:r>
              <a:rPr lang="en-US" sz="1500" dirty="0"/>
              <a:t>Isaiah 53:3</a:t>
            </a:r>
          </a:p>
          <a:p>
            <a:r>
              <a:rPr lang="en-US" sz="1500" dirty="0"/>
              <a:t>Philip P. Bliss, 1838-1876</a:t>
            </a:r>
          </a:p>
          <a:p>
            <a:r>
              <a:rPr lang="en-US" sz="1500" dirty="0"/>
              <a:t> </a:t>
            </a:r>
            <a:r>
              <a:rPr lang="en-US" sz="1500" dirty="0" err="1"/>
              <a:t>Doh</a:t>
            </a:r>
            <a:r>
              <a:rPr lang="en-US" sz="1500" dirty="0"/>
              <a:t> is 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4663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Tapa, 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,”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Honkhiapa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Hallelujah! 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102050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Maizumna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Kei tang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mawhsakna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Thuakpa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Hallelujah! 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23272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a,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Lemkikpa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Hallelujah! 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233203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pa, 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ci-a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Awngpa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kipahtawipa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Hallelujah! 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665997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tatsate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ding,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lathak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 Hallelujah! 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520318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173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462. HALLELUJAH! HONG HONPA HI </vt:lpstr>
      <vt:lpstr>1</vt:lpstr>
      <vt:lpstr>2</vt:lpstr>
      <vt:lpstr>3</vt:lpstr>
      <vt:lpstr>4</vt:lpstr>
      <vt:lpstr>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2018-12-15T07:36:47Z</dcterms:modified>
</cp:coreProperties>
</file>